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253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AA221A-CCF3-4F9A-BDD1-2487E7B029F0}" type="datetimeFigureOut">
              <a:rPr lang="da-DK"/>
              <a:pPr/>
              <a:t>09-02-2024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A08E66-BE5D-4017-8C14-6CDCD808B67C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E092DE-7EF1-4E41-946C-76E5108163B4}" type="datetimeFigureOut">
              <a:rPr lang="da-DK"/>
              <a:pPr/>
              <a:t>09-02-2024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138155-B28D-4376-A11F-1EF3077DD9BA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>
              <a:ea typeface="ＭＳ Ｐゴシック" pitchFamily="34" charset="-128"/>
            </a:endParaRPr>
          </a:p>
        </p:txBody>
      </p:sp>
      <p:sp>
        <p:nvSpPr>
          <p:cNvPr id="16387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B33D17-E04E-4F75-88C1-0DA7CDE7DDD8}" type="slidenum">
              <a:rPr lang="da-DK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>
              <a:ea typeface="ＭＳ Ｐゴシック" pitchFamily="34" charset="-128"/>
            </a:endParaRPr>
          </a:p>
        </p:txBody>
      </p:sp>
      <p:sp>
        <p:nvSpPr>
          <p:cNvPr id="18435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DC3785-FAC7-4D82-8ED7-18C9977B687B}" type="slidenum">
              <a:rPr lang="da-DK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C71E1-D623-4886-A9E4-AC60DFCD1CB4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8502D-3823-42C6-8902-FC14D6B599E1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8F958-B567-48DD-A4A8-70BE9D58B45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814F9-307D-40D6-A25B-976DFC272E01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06C07-C4FD-4DC3-955E-CEB7793D228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DE883-10E2-4DE7-B78B-6130871B4E19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DD12C-EAD2-436B-B247-92131239868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398DB-AE0E-4566-BD58-B234A22AFCC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B194A-E57F-4678-B215-176E9F2D1ED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13F0A-A4D4-48D3-AA46-94C61B776D79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703DA-9B25-4E94-BE9B-84ACBA21DBF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C6F18D-F726-4E37-B515-3733F58C97CA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I en skov lå en hytte</a:t>
            </a:r>
          </a:p>
          <a:p>
            <a:r>
              <a:rPr lang="da-DK" sz="1600"/>
              <a:t>Tekst: Gammel børnesang</a:t>
            </a:r>
            <a:endParaRPr lang="da-DK" sz="1600" i="1"/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724525" y="3644900"/>
            <a:ext cx="3203575" cy="309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30000"/>
              </a:lnSpc>
            </a:pPr>
            <a:r>
              <a:rPr lang="da-DK" b="1"/>
              <a:t>1. </a:t>
            </a:r>
            <a:r>
              <a:rPr lang="da-DK"/>
              <a:t>I en skov en hytte lå,</a:t>
            </a:r>
          </a:p>
          <a:p>
            <a:pPr>
              <a:lnSpc>
                <a:spcPct val="130000"/>
              </a:lnSpc>
            </a:pPr>
            <a:r>
              <a:rPr lang="da-DK"/>
              <a:t>nissen gennem ruden så,</a:t>
            </a:r>
          </a:p>
          <a:p>
            <a:pPr>
              <a:lnSpc>
                <a:spcPct val="130000"/>
              </a:lnSpc>
            </a:pPr>
            <a:r>
              <a:rPr lang="da-DK"/>
              <a:t>haren kom på lette tå,</a:t>
            </a:r>
          </a:p>
          <a:p>
            <a:pPr>
              <a:lnSpc>
                <a:spcPct val="130000"/>
              </a:lnSpc>
            </a:pPr>
            <a:r>
              <a:rPr lang="da-DK"/>
              <a:t>bankede derpå.</a:t>
            </a:r>
          </a:p>
          <a:p>
            <a:pPr>
              <a:lnSpc>
                <a:spcPct val="130000"/>
              </a:lnSpc>
            </a:pPr>
            <a:r>
              <a:rPr lang="da-DK"/>
              <a:t>Nisse, hjælp mig i min nød,</a:t>
            </a:r>
          </a:p>
          <a:p>
            <a:pPr>
              <a:lnSpc>
                <a:spcPct val="130000"/>
              </a:lnSpc>
            </a:pPr>
            <a:r>
              <a:rPr lang="da-DK"/>
              <a:t>skyder jæg'ren er jeg død.</a:t>
            </a:r>
          </a:p>
          <a:p>
            <a:pPr>
              <a:lnSpc>
                <a:spcPct val="130000"/>
              </a:lnSpc>
            </a:pPr>
            <a:r>
              <a:rPr lang="da-DK"/>
              <a:t>Lille hare kom herind,</a:t>
            </a:r>
          </a:p>
          <a:p>
            <a:pPr>
              <a:lnSpc>
                <a:spcPct val="130000"/>
              </a:lnSpc>
            </a:pPr>
            <a:r>
              <a:rPr lang="da-DK"/>
              <a:t>ræk mig poten din.</a:t>
            </a:r>
            <a:endParaRPr lang="en-US"/>
          </a:p>
        </p:txBody>
      </p:sp>
      <p:sp>
        <p:nvSpPr>
          <p:cNvPr id="15363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154101EE-973F-48F6-9A84-A5B156F7D2C7}" type="slidenum">
              <a:rPr lang="da-DK" sz="1600"/>
              <a:pPr/>
              <a:t>1</a:t>
            </a:fld>
            <a:r>
              <a:rPr lang="da-DK" sz="1600"/>
              <a:t> af 2</a:t>
            </a:r>
          </a:p>
        </p:txBody>
      </p:sp>
      <p:pic>
        <p:nvPicPr>
          <p:cNvPr id="15364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349500"/>
            <a:ext cx="5472113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5724525" y="3644900"/>
            <a:ext cx="3203575" cy="309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30000"/>
              </a:lnSpc>
            </a:pPr>
            <a:r>
              <a:rPr lang="da-DK" b="1"/>
              <a:t>2. </a:t>
            </a:r>
            <a:r>
              <a:rPr lang="da-DK"/>
              <a:t>Jæg'ren kom til hytten hen:</a:t>
            </a:r>
          </a:p>
          <a:p>
            <a:pPr>
              <a:lnSpc>
                <a:spcPct val="130000"/>
              </a:lnSpc>
            </a:pPr>
            <a:r>
              <a:rPr lang="da-DK"/>
              <a:t>Sig mig nisse, lille ven,</a:t>
            </a:r>
          </a:p>
          <a:p>
            <a:pPr>
              <a:lnSpc>
                <a:spcPct val="130000"/>
              </a:lnSpc>
            </a:pPr>
            <a:r>
              <a:rPr lang="da-DK"/>
              <a:t>har du set en hare fin,</a:t>
            </a:r>
          </a:p>
          <a:p>
            <a:pPr>
              <a:lnSpc>
                <a:spcPct val="130000"/>
              </a:lnSpc>
            </a:pPr>
            <a:r>
              <a:rPr lang="da-DK"/>
              <a:t>her på marken din?</a:t>
            </a:r>
          </a:p>
          <a:p>
            <a:pPr>
              <a:lnSpc>
                <a:spcPct val="130000"/>
              </a:lnSpc>
            </a:pPr>
            <a:r>
              <a:rPr lang="da-DK"/>
              <a:t>Nej, hr. jæger det har jeg ej,</a:t>
            </a:r>
          </a:p>
          <a:p>
            <a:pPr>
              <a:lnSpc>
                <a:spcPct val="130000"/>
              </a:lnSpc>
            </a:pPr>
            <a:r>
              <a:rPr lang="da-DK"/>
              <a:t>gå du blot igen din vej.</a:t>
            </a:r>
          </a:p>
          <a:p>
            <a:pPr>
              <a:lnSpc>
                <a:spcPct val="130000"/>
              </a:lnSpc>
            </a:pPr>
            <a:r>
              <a:rPr lang="da-DK"/>
              <a:t>Jæg´ren vendte sig og gik,</a:t>
            </a:r>
          </a:p>
          <a:p>
            <a:pPr>
              <a:lnSpc>
                <a:spcPct val="130000"/>
              </a:lnSpc>
            </a:pPr>
            <a:r>
              <a:rPr lang="da-DK"/>
              <a:t>haren ej han fik.</a:t>
            </a:r>
            <a:endParaRPr lang="en-US"/>
          </a:p>
        </p:txBody>
      </p:sp>
      <p:sp>
        <p:nvSpPr>
          <p:cNvPr id="17410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322FFEA0-A3D2-440D-A8A5-CA271A51DAB7}" type="slidenum">
              <a:rPr lang="da-DK" sz="1600"/>
              <a:pPr/>
              <a:t>2</a:t>
            </a:fld>
            <a:r>
              <a:rPr lang="da-DK" sz="1600"/>
              <a:t> af 2</a:t>
            </a:r>
          </a:p>
        </p:txBody>
      </p:sp>
      <p:pic>
        <p:nvPicPr>
          <p:cNvPr id="17411" name="Billed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70038"/>
            <a:ext cx="52927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120</Words>
  <Application>Microsoft Macintosh PowerPoint</Application>
  <PresentationFormat>Skærmshow (4:3)</PresentationFormat>
  <Paragraphs>22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2</vt:i4>
      </vt:variant>
    </vt:vector>
  </HeadingPairs>
  <TitlesOfParts>
    <vt:vector size="6" baseType="lpstr">
      <vt:lpstr>Arial</vt:lpstr>
      <vt:lpstr>ＭＳ Ｐゴシック</vt:lpstr>
      <vt:lpstr>Calibri</vt:lpstr>
      <vt:lpstr>Standarddesign</vt:lpstr>
      <vt:lpstr>Dias nummer 1</vt:lpstr>
      <vt:lpstr>Dias nummer 2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42</cp:revision>
  <dcterms:created xsi:type="dcterms:W3CDTF">2012-12-04T07:36:43Z</dcterms:created>
  <dcterms:modified xsi:type="dcterms:W3CDTF">2024-02-09T15:04:48Z</dcterms:modified>
</cp:coreProperties>
</file>